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  <p:sldId id="538" r:id="rId287"/>
    <p:sldId id="539" r:id="rId288"/>
    <p:sldId id="540" r:id="rId289"/>
    <p:sldId id="541" r:id="rId290"/>
    <p:sldId id="542" r:id="rId291"/>
    <p:sldId id="543" r:id="rId292"/>
    <p:sldId id="544" r:id="rId293"/>
    <p:sldId id="545" r:id="rId294"/>
    <p:sldId id="546" r:id="rId295"/>
    <p:sldId id="547" r:id="rId296"/>
    <p:sldId id="548" r:id="rId297"/>
    <p:sldId id="549" r:id="rId29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297" Type="http://schemas.openxmlformats.org/officeDocument/2006/relationships/slide" Target="slides/slide293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296" Type="http://schemas.openxmlformats.org/officeDocument/2006/relationships/slide" Target="slides/slide292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295" Type="http://schemas.openxmlformats.org/officeDocument/2006/relationships/slide" Target="slides/slide291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294" Type="http://schemas.openxmlformats.org/officeDocument/2006/relationships/slide" Target="slides/slide290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98" Type="http://schemas.openxmlformats.org/officeDocument/2006/relationships/slide" Target="slides/slide29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271" Type="http://schemas.openxmlformats.org/officeDocument/2006/relationships/slide" Target="slides/slide267.xml"/><Relationship Id="rId87" Type="http://schemas.openxmlformats.org/officeDocument/2006/relationships/slide" Target="slides/slide83.xml"/><Relationship Id="rId270" Type="http://schemas.openxmlformats.org/officeDocument/2006/relationships/slide" Target="slides/slide266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269" Type="http://schemas.openxmlformats.org/officeDocument/2006/relationships/slide" Target="slides/slide265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264" Type="http://schemas.openxmlformats.org/officeDocument/2006/relationships/slide" Target="slides/slide260.xml"/><Relationship Id="rId142" Type="http://schemas.openxmlformats.org/officeDocument/2006/relationships/slide" Target="slides/slide138.xml"/><Relationship Id="rId263" Type="http://schemas.openxmlformats.org/officeDocument/2006/relationships/slide" Target="slides/slide259.xml"/><Relationship Id="rId141" Type="http://schemas.openxmlformats.org/officeDocument/2006/relationships/slide" Target="slides/slide137.xml"/><Relationship Id="rId262" Type="http://schemas.openxmlformats.org/officeDocument/2006/relationships/slide" Target="slides/slide258.xml"/><Relationship Id="rId140" Type="http://schemas.openxmlformats.org/officeDocument/2006/relationships/slide" Target="slides/slide136.xml"/><Relationship Id="rId261" Type="http://schemas.openxmlformats.org/officeDocument/2006/relationships/slide" Target="slides/slide257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268" Type="http://schemas.openxmlformats.org/officeDocument/2006/relationships/slide" Target="slides/slide264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267" Type="http://schemas.openxmlformats.org/officeDocument/2006/relationships/slide" Target="slides/slide263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266" Type="http://schemas.openxmlformats.org/officeDocument/2006/relationships/slide" Target="slides/slide262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265" Type="http://schemas.openxmlformats.org/officeDocument/2006/relationships/slide" Target="slides/slide261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260" Type="http://schemas.openxmlformats.org/officeDocument/2006/relationships/slide" Target="slides/slide256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259" Type="http://schemas.openxmlformats.org/officeDocument/2006/relationships/slide" Target="slides/slide255.xml"/><Relationship Id="rId137" Type="http://schemas.openxmlformats.org/officeDocument/2006/relationships/slide" Target="slides/slide133.xml"/><Relationship Id="rId258" Type="http://schemas.openxmlformats.org/officeDocument/2006/relationships/slide" Target="slides/slide254.xml"/><Relationship Id="rId132" Type="http://schemas.openxmlformats.org/officeDocument/2006/relationships/slide" Target="slides/slide128.xml"/><Relationship Id="rId253" Type="http://schemas.openxmlformats.org/officeDocument/2006/relationships/slide" Target="slides/slide249.xml"/><Relationship Id="rId131" Type="http://schemas.openxmlformats.org/officeDocument/2006/relationships/slide" Target="slides/slide127.xml"/><Relationship Id="rId252" Type="http://schemas.openxmlformats.org/officeDocument/2006/relationships/slide" Target="slides/slide248.xml"/><Relationship Id="rId130" Type="http://schemas.openxmlformats.org/officeDocument/2006/relationships/slide" Target="slides/slide126.xml"/><Relationship Id="rId251" Type="http://schemas.openxmlformats.org/officeDocument/2006/relationships/slide" Target="slides/slide247.xml"/><Relationship Id="rId250" Type="http://schemas.openxmlformats.org/officeDocument/2006/relationships/slide" Target="slides/slide246.xml"/><Relationship Id="rId136" Type="http://schemas.openxmlformats.org/officeDocument/2006/relationships/slide" Target="slides/slide132.xml"/><Relationship Id="rId257" Type="http://schemas.openxmlformats.org/officeDocument/2006/relationships/slide" Target="slides/slide253.xml"/><Relationship Id="rId135" Type="http://schemas.openxmlformats.org/officeDocument/2006/relationships/slide" Target="slides/slide131.xml"/><Relationship Id="rId256" Type="http://schemas.openxmlformats.org/officeDocument/2006/relationships/slide" Target="slides/slide252.xml"/><Relationship Id="rId134" Type="http://schemas.openxmlformats.org/officeDocument/2006/relationships/slide" Target="slides/slide130.xml"/><Relationship Id="rId255" Type="http://schemas.openxmlformats.org/officeDocument/2006/relationships/slide" Target="slides/slide251.xml"/><Relationship Id="rId133" Type="http://schemas.openxmlformats.org/officeDocument/2006/relationships/slide" Target="slides/slide129.xml"/><Relationship Id="rId254" Type="http://schemas.openxmlformats.org/officeDocument/2006/relationships/slide" Target="slides/slide250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293" Type="http://schemas.openxmlformats.org/officeDocument/2006/relationships/slide" Target="slides/slide289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292" Type="http://schemas.openxmlformats.org/officeDocument/2006/relationships/slide" Target="slides/slide288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291" Type="http://schemas.openxmlformats.org/officeDocument/2006/relationships/slide" Target="slides/slide287.xml"/><Relationship Id="rId67" Type="http://schemas.openxmlformats.org/officeDocument/2006/relationships/slide" Target="slides/slide63.xml"/><Relationship Id="rId290" Type="http://schemas.openxmlformats.org/officeDocument/2006/relationships/slide" Target="slides/slide286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286" Type="http://schemas.openxmlformats.org/officeDocument/2006/relationships/slide" Target="slides/slide282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285" Type="http://schemas.openxmlformats.org/officeDocument/2006/relationships/slide" Target="slides/slide281.xml"/><Relationship Id="rId163" Type="http://schemas.openxmlformats.org/officeDocument/2006/relationships/slide" Target="slides/slide159.xml"/><Relationship Id="rId284" Type="http://schemas.openxmlformats.org/officeDocument/2006/relationships/slide" Target="slides/slide280.xml"/><Relationship Id="rId162" Type="http://schemas.openxmlformats.org/officeDocument/2006/relationships/slide" Target="slides/slide158.xml"/><Relationship Id="rId283" Type="http://schemas.openxmlformats.org/officeDocument/2006/relationships/slide" Target="slides/slide279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289" Type="http://schemas.openxmlformats.org/officeDocument/2006/relationships/slide" Target="slides/slide285.xml"/><Relationship Id="rId167" Type="http://schemas.openxmlformats.org/officeDocument/2006/relationships/slide" Target="slides/slide163.xml"/><Relationship Id="rId288" Type="http://schemas.openxmlformats.org/officeDocument/2006/relationships/slide" Target="slides/slide284.xml"/><Relationship Id="rId166" Type="http://schemas.openxmlformats.org/officeDocument/2006/relationships/slide" Target="slides/slide162.xml"/><Relationship Id="rId287" Type="http://schemas.openxmlformats.org/officeDocument/2006/relationships/slide" Target="slides/slide283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282" Type="http://schemas.openxmlformats.org/officeDocument/2006/relationships/slide" Target="slides/slide278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281" Type="http://schemas.openxmlformats.org/officeDocument/2006/relationships/slide" Target="slides/slide277.xml"/><Relationship Id="rId57" Type="http://schemas.openxmlformats.org/officeDocument/2006/relationships/slide" Target="slides/slide53.xml"/><Relationship Id="rId280" Type="http://schemas.openxmlformats.org/officeDocument/2006/relationships/slide" Target="slides/slide276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275" Type="http://schemas.openxmlformats.org/officeDocument/2006/relationships/slide" Target="slides/slide271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274" Type="http://schemas.openxmlformats.org/officeDocument/2006/relationships/slide" Target="slides/slide270.xml"/><Relationship Id="rId152" Type="http://schemas.openxmlformats.org/officeDocument/2006/relationships/slide" Target="slides/slide148.xml"/><Relationship Id="rId273" Type="http://schemas.openxmlformats.org/officeDocument/2006/relationships/slide" Target="slides/slide269.xml"/><Relationship Id="rId151" Type="http://schemas.openxmlformats.org/officeDocument/2006/relationships/slide" Target="slides/slide147.xml"/><Relationship Id="rId272" Type="http://schemas.openxmlformats.org/officeDocument/2006/relationships/slide" Target="slides/slide268.xml"/><Relationship Id="rId158" Type="http://schemas.openxmlformats.org/officeDocument/2006/relationships/slide" Target="slides/slide154.xml"/><Relationship Id="rId279" Type="http://schemas.openxmlformats.org/officeDocument/2006/relationships/slide" Target="slides/slide275.xml"/><Relationship Id="rId157" Type="http://schemas.openxmlformats.org/officeDocument/2006/relationships/slide" Target="slides/slide153.xml"/><Relationship Id="rId278" Type="http://schemas.openxmlformats.org/officeDocument/2006/relationships/slide" Target="slides/slide274.xml"/><Relationship Id="rId156" Type="http://schemas.openxmlformats.org/officeDocument/2006/relationships/slide" Target="slides/slide152.xml"/><Relationship Id="rId277" Type="http://schemas.openxmlformats.org/officeDocument/2006/relationships/slide" Target="slides/slide273.xml"/><Relationship Id="rId155" Type="http://schemas.openxmlformats.org/officeDocument/2006/relationships/slide" Target="slides/slide151.xml"/><Relationship Id="rId276" Type="http://schemas.openxmlformats.org/officeDocument/2006/relationships/slide" Target="slides/slide272.xml"/><Relationship Id="rId107" Type="http://schemas.openxmlformats.org/officeDocument/2006/relationships/slide" Target="slides/slide103.xml"/><Relationship Id="rId228" Type="http://schemas.openxmlformats.org/officeDocument/2006/relationships/slide" Target="slides/slide224.xml"/><Relationship Id="rId106" Type="http://schemas.openxmlformats.org/officeDocument/2006/relationships/slide" Target="slides/slide102.xml"/><Relationship Id="rId227" Type="http://schemas.openxmlformats.org/officeDocument/2006/relationships/slide" Target="slides/slide223.xml"/><Relationship Id="rId105" Type="http://schemas.openxmlformats.org/officeDocument/2006/relationships/slide" Target="slides/slide101.xml"/><Relationship Id="rId226" Type="http://schemas.openxmlformats.org/officeDocument/2006/relationships/slide" Target="slides/slide222.xml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slide" Target="slides/slide225.xml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249" Type="http://schemas.openxmlformats.org/officeDocument/2006/relationships/slide" Target="slides/slide245.xml"/><Relationship Id="rId127" Type="http://schemas.openxmlformats.org/officeDocument/2006/relationships/slide" Target="slides/slide123.xml"/><Relationship Id="rId248" Type="http://schemas.openxmlformats.org/officeDocument/2006/relationships/slide" Target="slides/slide244.xml"/><Relationship Id="rId126" Type="http://schemas.openxmlformats.org/officeDocument/2006/relationships/slide" Target="slides/slide122.xml"/><Relationship Id="rId247" Type="http://schemas.openxmlformats.org/officeDocument/2006/relationships/slide" Target="slides/slide243.xml"/><Relationship Id="rId121" Type="http://schemas.openxmlformats.org/officeDocument/2006/relationships/slide" Target="slides/slide117.xml"/><Relationship Id="rId242" Type="http://schemas.openxmlformats.org/officeDocument/2006/relationships/slide" Target="slides/slide238.xml"/><Relationship Id="rId120" Type="http://schemas.openxmlformats.org/officeDocument/2006/relationships/slide" Target="slides/slide116.xml"/><Relationship Id="rId241" Type="http://schemas.openxmlformats.org/officeDocument/2006/relationships/slide" Target="slides/slide237.xml"/><Relationship Id="rId240" Type="http://schemas.openxmlformats.org/officeDocument/2006/relationships/slide" Target="slides/slide236.xml"/><Relationship Id="rId125" Type="http://schemas.openxmlformats.org/officeDocument/2006/relationships/slide" Target="slides/slide121.xml"/><Relationship Id="rId246" Type="http://schemas.openxmlformats.org/officeDocument/2006/relationships/slide" Target="slides/slide242.xml"/><Relationship Id="rId124" Type="http://schemas.openxmlformats.org/officeDocument/2006/relationships/slide" Target="slides/slide120.xml"/><Relationship Id="rId245" Type="http://schemas.openxmlformats.org/officeDocument/2006/relationships/slide" Target="slides/slide241.xml"/><Relationship Id="rId123" Type="http://schemas.openxmlformats.org/officeDocument/2006/relationships/slide" Target="slides/slide119.xml"/><Relationship Id="rId244" Type="http://schemas.openxmlformats.org/officeDocument/2006/relationships/slide" Target="slides/slide240.xml"/><Relationship Id="rId122" Type="http://schemas.openxmlformats.org/officeDocument/2006/relationships/slide" Target="slides/slide118.xml"/><Relationship Id="rId243" Type="http://schemas.openxmlformats.org/officeDocument/2006/relationships/slide" Target="slides/slide239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239" Type="http://schemas.openxmlformats.org/officeDocument/2006/relationships/slide" Target="slides/slide235.xml"/><Relationship Id="rId117" Type="http://schemas.openxmlformats.org/officeDocument/2006/relationships/slide" Target="slides/slide113.xml"/><Relationship Id="rId238" Type="http://schemas.openxmlformats.org/officeDocument/2006/relationships/slide" Target="slides/slide234.xml"/><Relationship Id="rId116" Type="http://schemas.openxmlformats.org/officeDocument/2006/relationships/slide" Target="slides/slide112.xml"/><Relationship Id="rId237" Type="http://schemas.openxmlformats.org/officeDocument/2006/relationships/slide" Target="slides/slide233.xml"/><Relationship Id="rId115" Type="http://schemas.openxmlformats.org/officeDocument/2006/relationships/slide" Target="slides/slide111.xml"/><Relationship Id="rId236" Type="http://schemas.openxmlformats.org/officeDocument/2006/relationships/slide" Target="slides/slide232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231" Type="http://schemas.openxmlformats.org/officeDocument/2006/relationships/slide" Target="slides/slide227.xml"/><Relationship Id="rId230" Type="http://schemas.openxmlformats.org/officeDocument/2006/relationships/slide" Target="slides/slide226.xml"/><Relationship Id="rId114" Type="http://schemas.openxmlformats.org/officeDocument/2006/relationships/slide" Target="slides/slide110.xml"/><Relationship Id="rId235" Type="http://schemas.openxmlformats.org/officeDocument/2006/relationships/slide" Target="slides/slide231.xml"/><Relationship Id="rId113" Type="http://schemas.openxmlformats.org/officeDocument/2006/relationships/slide" Target="slides/slide109.xml"/><Relationship Id="rId234" Type="http://schemas.openxmlformats.org/officeDocument/2006/relationships/slide" Target="slides/slide230.xml"/><Relationship Id="rId112" Type="http://schemas.openxmlformats.org/officeDocument/2006/relationships/slide" Target="slides/slide108.xml"/><Relationship Id="rId233" Type="http://schemas.openxmlformats.org/officeDocument/2006/relationships/slide" Target="slides/slide229.xml"/><Relationship Id="rId111" Type="http://schemas.openxmlformats.org/officeDocument/2006/relationships/slide" Target="slides/slide107.xml"/><Relationship Id="rId232" Type="http://schemas.openxmlformats.org/officeDocument/2006/relationships/slide" Target="slides/slide228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207" Type="http://schemas.openxmlformats.org/officeDocument/2006/relationships/slide" Target="slides/slide203.xml"/><Relationship Id="rId202" Type="http://schemas.openxmlformats.org/officeDocument/2006/relationships/slide" Target="slides/slide198.xml"/><Relationship Id="rId201" Type="http://schemas.openxmlformats.org/officeDocument/2006/relationships/slide" Target="slides/slide197.xml"/><Relationship Id="rId200" Type="http://schemas.openxmlformats.org/officeDocument/2006/relationships/slide" Target="slides/slide19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2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2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2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2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2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2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2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2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2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2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2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2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2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2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2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2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2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2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2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2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2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2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2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2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2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2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2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2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2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2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2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2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2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2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2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2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2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2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2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2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2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2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2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2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2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2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2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2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2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2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2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5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5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7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8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0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3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2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6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3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4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4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0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8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0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7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3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5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5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9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2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5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7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3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0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6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6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9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4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8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1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8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2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0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4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8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9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5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3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4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0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3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0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7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6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5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9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5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7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9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6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8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3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8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4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5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6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7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3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7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6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69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65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72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8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84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4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80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77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0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82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9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90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12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8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96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5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87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00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88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83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4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0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7.jp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3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02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04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92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03.jp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95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07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98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9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05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08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17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10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1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20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09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06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15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22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14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19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18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13.jp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26.jp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40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16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33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24.jp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27.jp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23.jp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35.jp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32.jp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39.jp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29.jp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36.jp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31.jp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4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30.jp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34.jp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38.jp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28.jp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43.jp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44.jp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37.jp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48.jp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42.jp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41.jp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59.jp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258.jp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52.jp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64.jp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50.jp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46.jp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53.jp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51.jp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6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262.jp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56.jp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49.jp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55.jp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273.jp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54.jp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57.jp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263.jp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270.jp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26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266.jp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268.jp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265.jp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278.jp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272.jp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274.jp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267.jp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276.jp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271.jp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27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269.jp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275.jp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283.jp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277.jp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289.jp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280.jp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288.jp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281.jp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282.jp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28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284.jp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87.jp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286.jp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290.jp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8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7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6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3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6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8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8200" y="577000"/>
            <a:ext cx="10515600" cy="1390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b="1"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SPD 6301 Data Analytic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024129" y="2310471"/>
            <a:ext cx="9720072" cy="4112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6840" lvl="0" marL="2286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t/>
            </a:r>
            <a:endParaRPr b="1" i="0" sz="176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6840" lvl="0" marL="2286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t/>
            </a:r>
            <a:endParaRPr b="1" i="0" sz="176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6840" lvl="0" marL="2286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t/>
            </a:r>
            <a:endParaRPr b="1" i="0" sz="176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30"/>
              <a:buNone/>
            </a:pPr>
            <a:r>
              <a:t/>
            </a:r>
            <a:endParaRPr b="1" sz="253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b="1" i="0" lang="en-US" sz="319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 #15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b="1" lang="en-US" sz="31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Fundamentals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20"/>
              <a:buNone/>
            </a:pPr>
            <a:r>
              <a:t/>
            </a:r>
            <a:endParaRPr sz="1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22860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None/>
            </a:pPr>
            <a:r>
              <a:t/>
            </a:r>
            <a:endParaRPr sz="1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None/>
            </a:pPr>
            <a:r>
              <a:t/>
            </a:r>
            <a:endParaRPr sz="1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22860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None/>
            </a:pPr>
            <a:r>
              <a:t/>
            </a:r>
            <a:endParaRPr sz="1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4780" lvl="0" marL="22860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None/>
            </a:pPr>
            <a:r>
              <a:t/>
            </a:r>
            <a:endParaRPr sz="1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None/>
            </a:pPr>
            <a:r>
              <a:t/>
            </a:r>
            <a:endParaRPr sz="187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</a:pPr>
            <a:r>
              <a:rPr lang="en-US" sz="187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Rahul Thakur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</a:pPr>
            <a:r>
              <a:rPr lang="en-US" sz="187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</a:pPr>
            <a:r>
              <a:rPr i="0" lang="en-US" sz="187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ECE, DTU</a:t>
            </a:r>
            <a:endParaRPr sz="187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081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40"/>
              <a:buNone/>
            </a:pPr>
            <a:r>
              <a:t/>
            </a:r>
            <a:endParaRPr sz="1540">
              <a:solidFill>
                <a:schemeClr val="dk1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8878" y="577036"/>
            <a:ext cx="1397072" cy="139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4"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2" id="583" name="Google Shape;58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3" id="588" name="Google Shape;58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4" id="593" name="Google Shape;59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5" id="598" name="Google Shape;59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6" id="603" name="Google Shape;60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7" id="608" name="Google Shape;60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8" id="613" name="Google Shape;61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9" id="618" name="Google Shape;61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0" id="623" name="Google Shape;62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1" id="628" name="Google Shape;62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5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2" id="633" name="Google Shape;63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3" id="638" name="Google Shape;63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4" id="643" name="Google Shape;64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5" id="648" name="Google Shape;64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6" id="653" name="Google Shape;65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7" id="658" name="Google Shape;65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0" id="663" name="Google Shape;66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1" id="668" name="Google Shape;66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2" id="673" name="Google Shape;673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3" id="678" name="Google Shape;67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8"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32"/>
          <p:cNvSpPr txBox="1"/>
          <p:nvPr>
            <p:ph type="title"/>
          </p:nvPr>
        </p:nvSpPr>
        <p:spPr>
          <a:xfrm>
            <a:off x="838200" y="26275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Fundamentals: </a:t>
            </a:r>
            <a:b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Sensitivity and Specificity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5" id="688" name="Google Shape;68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6" id="693" name="Google Shape;69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7" id="698" name="Google Shape;69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0" id="703" name="Google Shape;70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1" id="708" name="Google Shape;708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7" id="713" name="Google Shape;713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9" id="718" name="Google Shape;71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2" id="723" name="Google Shape;72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4" id="728" name="Google Shape;728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9"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5" id="733" name="Google Shape;733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6" id="738" name="Google Shape;738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2" id="743" name="Google Shape;74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4" id="748" name="Google Shape;748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0" id="753" name="Google Shape;753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1" id="758" name="Google Shape;758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2" id="763" name="Google Shape;76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3" id="768" name="Google Shape;768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4" id="773" name="Google Shape;77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6" id="778" name="Google Shape;77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0"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7" id="783" name="Google Shape;783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7" id="788" name="Google Shape;788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8" id="793" name="Google Shape;79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0" id="798" name="Google Shape;798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56"/>
          <p:cNvSpPr txBox="1"/>
          <p:nvPr>
            <p:ph type="title"/>
          </p:nvPr>
        </p:nvSpPr>
        <p:spPr>
          <a:xfrm>
            <a:off x="838200" y="26275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Fundamentals: </a:t>
            </a:r>
            <a:b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and AUC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37" id="808" name="Google Shape;808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38" id="813" name="Google Shape;813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39" id="818" name="Google Shape;818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0" id="823" name="Google Shape;823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1" id="828" name="Google Shape;828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1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2" id="833" name="Google Shape;833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3" id="838" name="Google Shape;838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4" id="843" name="Google Shape;843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5" id="848" name="Google Shape;848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6" id="853" name="Google Shape;853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7" id="858" name="Google Shape;858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8" id="863" name="Google Shape;863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9" id="868" name="Google Shape;868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0" id="873" name="Google Shape;87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1" id="878" name="Google Shape;878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2"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2" id="883" name="Google Shape;883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3" id="888" name="Google Shape;888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4" id="893" name="Google Shape;893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5" id="898" name="Google Shape;898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6" id="903" name="Google Shape;903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7" id="908" name="Google Shape;908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8" id="913" name="Google Shape;913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9" id="918" name="Google Shape;918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0" id="923" name="Google Shape;923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1" id="928" name="Google Shape;928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5"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2" id="933" name="Google Shape;933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3" id="938" name="Google Shape;938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4" id="943" name="Google Shape;943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5" id="948" name="Google Shape;948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6" id="953" name="Google Shape;953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7" id="958" name="Google Shape;95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8" id="963" name="Google Shape;963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9" id="968" name="Google Shape;968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0" id="973" name="Google Shape;973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1" id="978" name="Google Shape;978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7" id="173" name="Google Shape;1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2" id="983" name="Google Shape;983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3" id="988" name="Google Shape;988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4" id="993" name="Google Shape;993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5" id="998" name="Google Shape;998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6" id="1003" name="Google Shape;1003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7" id="1008" name="Google Shape;1008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8" id="1013" name="Google Shape;1013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9" id="1018" name="Google Shape;1018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0" id="1023" name="Google Shape;1023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1" id="1028" name="Google Shape;1028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8"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4" id="1033" name="Google Shape;1033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5" id="1038" name="Google Shape;1038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6" id="1043" name="Google Shape;1043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7" id="1048" name="Google Shape;104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8" id="1053" name="Google Shape;1053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9" id="1058" name="Google Shape;1058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0" id="1063" name="Google Shape;1063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1" id="1068" name="Google Shape;1068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2" id="1073" name="Google Shape;1073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3" id="1078" name="Google Shape;1078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1" id="91" name="Google Shape;91;p14"/>
          <p:cNvPicPr preferRelativeResize="0"/>
          <p:nvPr/>
        </p:nvPicPr>
        <p:blipFill rotWithShape="1">
          <a:blip r:embed="rId3">
            <a:alphaModFix/>
          </a:blip>
          <a:srcRect b="9046" l="0" r="55873" t="14265"/>
          <a:stretch/>
        </p:blipFill>
        <p:spPr>
          <a:xfrm>
            <a:off x="665356" y="1795347"/>
            <a:ext cx="4683513" cy="44939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234176" y="412592"/>
            <a:ext cx="1186489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Validation</a:t>
            </a:r>
            <a:endParaRPr/>
          </a:p>
        </p:txBody>
      </p:sp>
      <p:pic>
        <p:nvPicPr>
          <p:cNvPr descr="0062" id="93" name="Google Shape;93;p14"/>
          <p:cNvPicPr preferRelativeResize="0"/>
          <p:nvPr/>
        </p:nvPicPr>
        <p:blipFill rotWithShape="1">
          <a:blip r:embed="rId4">
            <a:alphaModFix/>
          </a:blip>
          <a:srcRect b="6993" l="0" r="55457" t="8292"/>
          <a:stretch/>
        </p:blipFill>
        <p:spPr>
          <a:xfrm>
            <a:off x="6096000" y="1795348"/>
            <a:ext cx="5430644" cy="449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9"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4" id="1083" name="Google Shape;1083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5" id="1088" name="Google Shape;10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6" id="1093" name="Google Shape;1093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7" id="1098" name="Google Shape;1098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8" id="1103" name="Google Shape;1103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9" id="1108" name="Google Shape;1108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0" id="1113" name="Google Shape;111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1" id="1118" name="Google Shape;1118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2" id="1123" name="Google Shape;112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3" id="1128" name="Google Shape;1128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0"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4" id="1133" name="Google Shape;1133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7" id="1138" name="Google Shape;1138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8" id="1143" name="Google Shape;1143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0" id="1148" name="Google Shape;1148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2" id="1153" name="Google Shape;1153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3" id="1158" name="Google Shape;1158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4" id="1163" name="Google Shape;1163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5" id="1168" name="Google Shape;1168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7" id="1173" name="Google Shape;1173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9" id="1178" name="Google Shape;117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1" id="193" name="Google Shape;1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4" id="1183" name="Google Shape;1183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5" id="1188" name="Google Shape;1188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7" id="1193" name="Google Shape;1193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8" id="1198" name="Google Shape;1198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9" id="1203" name="Google Shape;1203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0" id="1208" name="Google Shape;1208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1" id="1213" name="Google Shape;1213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2" id="1218" name="Google Shape;1218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3" id="1223" name="Google Shape;1223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3" id="1228" name="Google Shape;122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2" id="198" name="Google Shape;1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4" id="1233" name="Google Shape;1233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5" id="1238" name="Google Shape;1238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6" id="1243" name="Google Shape;1243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7" id="1248" name="Google Shape;1248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55" id="1253" name="Google Shape;1253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57" id="1258" name="Google Shape;1258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66" id="1263" name="Google Shape;1263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67" id="1268" name="Google Shape;1268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68" id="1273" name="Google Shape;1273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69" id="1278" name="Google Shape;1278;p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3"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0" id="1283" name="Google Shape;1283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1" id="1288" name="Google Shape;1288;p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2" id="1293" name="Google Shape;1293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3" id="1298" name="Google Shape;1298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4" id="1303" name="Google Shape;1303;p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5" id="1308" name="Google Shape;1308;p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6" id="1313" name="Google Shape;1313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7" id="1318" name="Google Shape;1318;p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8" id="1323" name="Google Shape;1323;p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9" id="1328" name="Google Shape;1328;p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4" id="208" name="Google Shape;2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0" id="1333" name="Google Shape;1333;p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1" id="1338" name="Google Shape;1338;p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2" id="1343" name="Google Shape;1343;p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3" id="1348" name="Google Shape;1348;p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4" id="1353" name="Google Shape;1353;p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5" id="1358" name="Google Shape;1358;p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6" id="1363" name="Google Shape;1363;p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7" id="1368" name="Google Shape;1368;p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8" id="1373" name="Google Shape;1373;p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9" id="1378" name="Google Shape;1378;p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5" id="213" name="Google Shape;2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0" id="1383" name="Google Shape;1383;p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1" id="1388" name="Google Shape;1388;p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2" id="1393" name="Google Shape;1393;p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3" id="1398" name="Google Shape;1398;p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4" id="1403" name="Google Shape;1403;p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5" id="1408" name="Google Shape;1408;p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6" id="1413" name="Google Shape;1413;p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7" id="1418" name="Google Shape;1418;p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8" id="1423" name="Google Shape;1423;p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9" id="1428" name="Google Shape;1428;p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0" id="218" name="Google Shape;2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0" id="1433" name="Google Shape;1433;p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1" id="1438" name="Google Shape;1438;p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2" id="1443" name="Google Shape;1443;p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3" id="1448" name="Google Shape;1448;p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4" id="1453" name="Google Shape;1453;p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5" id="1458" name="Google Shape;1458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6" id="1463" name="Google Shape;1463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7" id="1468" name="Google Shape;1468;p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8" id="1473" name="Google Shape;1473;p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9" id="1478" name="Google Shape;1478;p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1" id="223" name="Google Shape;2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11" id="1483" name="Google Shape;1483;p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12" id="1488" name="Google Shape;1488;p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15" id="1493" name="Google Shape;1493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16" id="1498" name="Google Shape;1498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17" id="1503" name="Google Shape;1503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1" id="1508" name="Google Shape;1508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3" id="1513" name="Google Shape;1513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4" id="1518" name="Google Shape;151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5" id="1523" name="Google Shape;1523;p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6" id="1528" name="Google Shape;1528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2" id="228" name="Google Shape;2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9" id="1533" name="Google Shape;1533;p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32" id="1538" name="Google Shape;1538;p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33" id="1543" name="Google Shape;1543;p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35" id="1548" name="Google Shape;1548;p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306"/>
          <p:cNvSpPr txBox="1"/>
          <p:nvPr>
            <p:ph type="title"/>
          </p:nvPr>
        </p:nvSpPr>
        <p:spPr>
          <a:xfrm>
            <a:off x="838200" y="27068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3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3" id="233" name="Google Shape;2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4" id="238" name="Google Shape;23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5" id="243" name="Google Shape;24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6" id="248" name="Google Shape;2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7" id="253" name="Google Shape;2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8" id="258" name="Google Shape;2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9" id="263" name="Google Shape;2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0" id="268" name="Google Shape;2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1" id="273" name="Google Shape;2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2" id="278" name="Google Shape;2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5"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3" id="283" name="Google Shape;2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6" id="288" name="Google Shape;2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7" id="293" name="Google Shape;2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4" id="298" name="Google Shape;29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5" id="303" name="Google Shape;30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6" id="308" name="Google Shape;3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7" id="313" name="Google Shape;3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9"/>
          <p:cNvSpPr txBox="1"/>
          <p:nvPr>
            <p:ph type="title"/>
          </p:nvPr>
        </p:nvSpPr>
        <p:spPr>
          <a:xfrm>
            <a:off x="838200" y="26275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Fundamentals: </a:t>
            </a:r>
            <a:b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Confusion Matrix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6" id="323" name="Google Shape;32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7" id="328" name="Google Shape;3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6"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8" id="333" name="Google Shape;3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3" id="338" name="Google Shape;3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5" id="343" name="Google Shape;3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9" id="348" name="Google Shape;34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3" id="353" name="Google Shape;35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4" id="358" name="Google Shape;35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5" id="363" name="Google Shape;36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9" id="368" name="Google Shape;3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9" id="373" name="Google Shape;3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0" id="378" name="Google Shape;37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7"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1" id="383" name="Google Shape;38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3" id="388" name="Google Shape;38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4" id="393" name="Google Shape;39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3" id="398" name="Google Shape;39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6" id="403" name="Google Shape;40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7"/>
          <p:cNvSpPr txBox="1"/>
          <p:nvPr>
            <p:ph type="title"/>
          </p:nvPr>
        </p:nvSpPr>
        <p:spPr>
          <a:xfrm>
            <a:off x="838200" y="26275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Fundamentals: </a:t>
            </a:r>
            <a:b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and Variance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3" id="413" name="Google Shape;41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4" id="418" name="Google Shape;41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5" id="423" name="Google Shape;42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6" id="428" name="Google Shape;42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8"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7" id="433" name="Google Shape;43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8" id="438" name="Google Shape;43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9" id="443" name="Google Shape;44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0" id="448" name="Google Shape;44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1" id="453" name="Google Shape;45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3" id="458" name="Google Shape;45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4" id="463" name="Google Shape;46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5" id="468" name="Google Shape;46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6" id="473" name="Google Shape;47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7" id="478" name="Google Shape;4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2"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8" id="483" name="Google Shape;48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9" id="488" name="Google Shape;48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0" id="493" name="Google Shape;49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1" id="498" name="Google Shape;49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2" id="503" name="Google Shape;50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3" id="508" name="Google Shape;50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4" id="513" name="Google Shape;51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5" id="518" name="Google Shape;51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0" id="523" name="Google Shape;52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1" id="528" name="Google Shape;52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3"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2" id="533" name="Google Shape;53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3" id="538" name="Google Shape;53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4" id="543" name="Google Shape;54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5" id="548" name="Google Shape;54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6" id="553" name="Google Shape;55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7" id="558" name="Google Shape;55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8" id="563" name="Google Shape;56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9" id="568" name="Google Shape;56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0" id="573" name="Google Shape;57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1" id="578" name="Google Shape;57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